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18" r:id="rId4"/>
    <p:sldMasterId id="2147484854" r:id="rId5"/>
    <p:sldMasterId id="2147484866" r:id="rId6"/>
    <p:sldMasterId id="2147484878" r:id="rId7"/>
    <p:sldMasterId id="2147484890" r:id="rId8"/>
    <p:sldMasterId id="2147484903" r:id="rId9"/>
    <p:sldMasterId id="2147484915" r:id="rId10"/>
    <p:sldMasterId id="2147484927" r:id="rId11"/>
    <p:sldMasterId id="2147484939" r:id="rId12"/>
  </p:sldMasterIdLst>
  <p:notesMasterIdLst>
    <p:notesMasterId r:id="rId33"/>
  </p:notesMasterIdLst>
  <p:sldIdLst>
    <p:sldId id="309" r:id="rId13"/>
    <p:sldId id="310" r:id="rId14"/>
    <p:sldId id="316" r:id="rId15"/>
    <p:sldId id="289" r:id="rId16"/>
    <p:sldId id="311" r:id="rId17"/>
    <p:sldId id="312" r:id="rId18"/>
    <p:sldId id="293" r:id="rId19"/>
    <p:sldId id="294" r:id="rId20"/>
    <p:sldId id="295" r:id="rId21"/>
    <p:sldId id="296" r:id="rId22"/>
    <p:sldId id="297" r:id="rId23"/>
    <p:sldId id="298" r:id="rId24"/>
    <p:sldId id="300" r:id="rId25"/>
    <p:sldId id="301" r:id="rId26"/>
    <p:sldId id="304" r:id="rId27"/>
    <p:sldId id="305" r:id="rId28"/>
    <p:sldId id="306" r:id="rId29"/>
    <p:sldId id="308" r:id="rId30"/>
    <p:sldId id="313" r:id="rId31"/>
    <p:sldId id="314" r:id="rId32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2006BA"/>
    <a:srgbClr val="FA320A"/>
    <a:srgbClr val="C3CE81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23" autoAdjust="0"/>
  </p:normalViewPr>
  <p:slideViewPr>
    <p:cSldViewPr>
      <p:cViewPr>
        <p:scale>
          <a:sx n="70" d="100"/>
          <a:sy n="70" d="100"/>
        </p:scale>
        <p:origin x="-49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681E6E-8657-425C-927D-BBE1C68FC598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fld id="{4FCBE055-7787-449B-8D82-8703E8CA9B30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350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E055-7787-449B-8D82-8703E8CA9B3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5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4A290-4ED3-436E-891F-716E013CE313}" type="slidenum">
              <a:rPr altLang="zh-CN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95325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3F-4188-4600-B178-3A837A163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15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B8B73-857D-4FD0-9171-FD7655C64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3484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DCE4-496E-4DFE-A4B4-7BF1DF22D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2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32BF1-2AF3-46FC-86D0-B2030EA13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6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078A-FC0F-48E1-872E-FBA0F72BF517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2645-1A00-4591-A0C2-4C239852D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65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46A7-9B10-4852-BEED-AF20C4189A09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07C14-A203-484F-9E27-440999444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62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9FA6-D38D-4ACA-BDA5-F7C26E755119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F7736-CEF5-4CBA-BC20-A72C04860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73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3001-C678-4B1D-9494-3E782D8073D7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97BA-04A9-4852-8E50-976F958CC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9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3928-3017-4BA1-B0DB-86C63C86075A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B102E-E347-43AC-A364-A5808D9A0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1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BB22-BA4A-47D6-957D-225056A0DE8A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10B19-9B4E-40EB-A76E-935A0D49C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94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CD1C-7B8A-4CD9-A86D-97741A09EB76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B9D5-D812-401C-8D29-FF77302ED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12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1BA7-5F9F-4B9B-9E3D-413846444DAC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F88B-78CF-4F5E-98E0-9EE4A6B73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7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5B25-7CF3-4679-9952-2546BA526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90B7-E40F-48FE-BC66-92DCBC6A1C84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EE62-12E8-49CC-9D63-44E55219C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119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19BA-DF63-4B36-9538-746C18652622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C8B0-6F4B-4411-9E0C-34B893C25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371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51AA-A244-49B7-A0A1-EF191E349BE2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0AD60-08D7-4D31-860F-FD54FE5C2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71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6AE2-A3F3-42F4-8735-D8C7D59D084E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9B7E-AA39-433F-8D84-9728B321B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2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1657-497F-4549-BA96-F281C58227F4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66946-0AF4-4547-BF59-303F59763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178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184C-0FEA-4617-91BD-8C363E06880C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CF4E5-8AB0-498E-ACEB-E53A193E2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418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8246-12F0-46FF-A018-F2D4620EC8D0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6F9EA-4F0E-4477-AC73-8F9C25444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74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B88C-4E67-47B5-A3AC-A97F5AF90BE1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32687-A135-4E5E-B0E9-2CC4E9F17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7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3EEA-B66B-4C0C-99A3-F57E385E1B4B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529F9-1470-4B0A-B605-9E0EFD4A9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197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B977-2EDA-4FE5-8807-B055484C2C2C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D795D-44EC-4D32-B86F-4B4228CB8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53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7784-C71E-4618-ACC5-B17A6A547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00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3525-DD70-4F13-8F10-AEEDD756F77D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ECAA7-482E-45F1-A0F8-D8CF31330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445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1B0A-0B63-445D-BB91-101BC1530440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2A75-E1A6-426C-B2D4-B8B6D4954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687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D0BD-7DAE-45ED-AC08-D58B63165AE1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0068A-D889-4457-9BBD-2F9E1E5BC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02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FCFC-0789-427A-8092-813A34CB5520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3E8CC-9A9C-4099-84F7-55BDD1718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45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FD9D-4998-4121-A7EB-20B19CC2A658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CD92E-4C49-481A-B4E5-1A13A9986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71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0DA3-691F-4647-A9F3-F6578A079629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F2C-8E5E-480D-801B-E9C357F4E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60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9822-103E-4377-A279-959B2E9E662D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422EE-E096-4E47-98B8-AF94DDBB0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012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DA4F-BE29-4AA0-9283-6621B5A9542C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0F83-F309-4FB8-A018-3665A0A9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68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DC99-685A-4749-8B6C-024D9CD2AE9D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5ABD-9BEF-437C-BD1E-AC4781CB2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067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207E-6C8F-4E63-97F8-85123DAED325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459EF-6EC9-4E25-9654-0560D0A1D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9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6F51-702E-4EE7-9278-AB8392955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483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E671-F2FD-447F-B1C4-E6B3E2DFE4CC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131CD-9074-4E66-825F-3CA391D73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215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E578-0C5D-4E8D-A309-CBB1D3D94E86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0933-6305-4BF5-961D-A4D4457C9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33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0580-5DB2-470C-8DB5-C213CC99A4DE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EF682-220D-4402-B48A-FE896F727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356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4CA6-EC88-4804-9D3C-57E1DDA4F21C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833F-1D58-41D9-9630-69A940E1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694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977B-FFFB-45F3-8F6C-FAD9DEB5F6F3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BE8A2-3C47-4250-8E93-C6D5B80B5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71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082C-3DBA-462E-870C-995C54EE6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57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E5546-030B-40B3-8AD7-AA50AD385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98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5FA8-68EC-48B0-90A0-6D244A5E2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401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8FCD5-9CF9-4DD4-AA84-7A4CBEC77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67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796A9-5F01-4DF2-88C3-C995472A6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6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F2A0-BD7B-43D8-8973-AB1A666BF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1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F9E7-3455-49E7-B9D4-C2CAC5DC2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14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03BE-9E54-4FE7-A8C8-3E6EB7CBE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882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7C2B-CFEC-4D0B-AF8D-C6DA7911A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799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3020-9DDE-44A1-8AF7-F27B6B72D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997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6364-D75F-42DF-81FC-65F04CE97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326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F6A9C-61D4-43D1-A304-EB4738555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702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1E43B-5DDF-4194-AC2D-1856EA737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302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4B0F-ACD0-4BFD-8AF1-19232190E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94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9C02D-B6F8-4A9F-883F-5E4A24363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8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6D1AE-26A9-40FC-B4AE-709C644FF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42125-4F7B-4262-BE1F-0AAD583D1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852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7DD1D-61DE-4AE6-8925-479084C7E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94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CFBA0-7295-4AE8-8524-74CCA7223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27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A69AD-0EB9-4B7A-AA0C-B2339FF5C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09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D297C-AAD2-4F7D-8947-2342CE396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805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7C55F-3A3B-47FB-81DE-68723D0A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3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FD78-F036-4786-9192-D2349DCAA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13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5AE6F-2BD0-47E4-A62F-CB93E72FE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79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F0E27-DDF4-44DC-9959-38FE152AD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814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DD90-B79D-40E2-B9C8-A3891B731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25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2521-2970-4A4C-84F7-CC7BC3B05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32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0B7EE-E05F-4BBF-9329-1BA93CC03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011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9179D-ED37-450D-9AE5-3CCBC4868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217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24C45-7413-4727-BE30-9D7DF6DE7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96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0A096-02A8-402B-AB26-FD4E3FDB4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018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1B78C-F32D-43F9-A5A5-D2A08EB5A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84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91FAB-108E-4A01-9330-ED24698F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51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946AB-5384-4196-BD58-3144B0069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18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FA697-06D9-4D60-805B-E67DE13F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09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6ECF1-9E64-4684-AAD5-EB2E3CAF9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535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6DE0B-A6B9-426B-B0B7-A825F5330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800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5B94-AC65-47C0-AD42-135A86C96A74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32824-5C17-4A92-8B09-CF2ACF055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2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AB174-B749-4704-9B42-CC92FCB39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8807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A8A8-C77D-48EE-A7A9-499397048BB6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C4D66-2E28-49B9-B63D-5FB358117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22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AF3F-39BE-4DEA-89DD-A70C98737419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F7794-D2E9-4404-8101-EFB9180D5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670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7DA3-DCC5-4C76-AC67-BECF9CEA933C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F9DA1-2599-452A-8260-F9EE14A4B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222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85E2-0C7A-408B-BEFD-917ECB6AD2F4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08C87-32F8-4CC4-927B-9103B6D9D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860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F257-ED96-4BAB-80C1-3146B51B8685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A2C2-E107-4B39-9EB2-4872822E5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0625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A2D8-255C-4736-9549-CA6B34C1B551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72A9-E259-40D6-BD7B-B4EB4080D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828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40CE-744B-4F10-B4C5-1A0F0A8CF11E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53637-89CD-4D1E-A710-D2B6BF789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5978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EC6F-7AE1-45D8-A985-6E658B01294E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43BC-D2D5-4B85-A7EF-28BDDBCE2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338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8AB7-56C1-4C6B-B46F-C02C21C93A7A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0571-9E91-4437-BF95-0713FE44A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82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21FF-4FA1-423D-9C0A-599427D32BC4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5969C-3E61-4E93-8390-281A2A737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43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AE073-DCBB-4F97-B9EE-3FA424643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96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8F9FA-3D63-4F02-BC0A-7AF9850F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443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F0E96-AE95-439B-900E-7255D1359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6698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211A-2DDC-4556-AF48-965CF3A24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0371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6EB0D-DC70-4072-9C94-5CCD65937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631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28281-7E97-47D7-903E-97C85BAB6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31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6B276-DDCF-4952-9168-DB4621B77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1900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D8F1-5AD8-4249-9A1B-BE7ACD616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030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75519-5EBB-440C-8E86-5CDC02F0F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3764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EA998-0609-4436-A35B-0355878E3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549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FA524-A5FD-4196-AA3E-26459F1D7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39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41B781-7F00-460F-A986-FDF8183590F6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2BEEE0D-4558-49E7-9416-4C9340643D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64" r:id="rId2"/>
    <p:sldLayoutId id="2147485165" r:id="rId3"/>
    <p:sldLayoutId id="2147485166" r:id="rId4"/>
    <p:sldLayoutId id="2147485167" r:id="rId5"/>
    <p:sldLayoutId id="2147485168" r:id="rId6"/>
    <p:sldLayoutId id="2147485169" r:id="rId7"/>
    <p:sldLayoutId id="2147485170" r:id="rId8"/>
    <p:sldLayoutId id="2147485171" r:id="rId9"/>
    <p:sldLayoutId id="2147485172" r:id="rId10"/>
    <p:sldLayoutId id="21474851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FE35BC-DF2F-4C58-8D38-C64FC90386BB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8EDE03-1E91-4E64-9998-67D5F260DD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CF83F-282A-4EEA-8C74-F40AED4F0589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E0EDEED-68CF-4B0E-866D-520F390044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B33045-416B-4132-A24D-6F2B5A6F3BB3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4BB31B9-AE5A-4424-A208-4F18AE0FA8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6C1FC2D-4256-47AD-9103-D201033330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  <p:sldLayoutId id="21474851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7F3FA0-56DD-4013-B875-D882378F71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EC6FAA-10C7-42C3-A481-9BC19F6CE6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894247A-97DA-49F7-A5B4-ACC084AA5B07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B8E111-E7C2-468B-81B2-8283582BB6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4F4B18B3-A96E-4FBC-9362-60FE74BA65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8.bin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9.bin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0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1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1.bin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79" y="1727260"/>
            <a:ext cx="9144000" cy="1638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 TOÁN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3962456" y="3384596"/>
            <a:ext cx="5178431" cy="1117600"/>
          </a:xfrm>
        </p:spPr>
        <p:txBody>
          <a:bodyPr/>
          <a:lstStyle/>
          <a:p>
            <a:pPr eaLnBrk="1" hangingPunct="1"/>
            <a:r>
              <a:rPr lang="en-US" alt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38496" y="73785"/>
            <a:ext cx="7848394" cy="6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vi-VN" sz="3200" b="1" dirty="0" smtClean="0"/>
              <a:t>ỦY BAN NHÂN DÂN HUYỆN HÓC MÔN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24372" y="632585"/>
            <a:ext cx="7848394" cy="6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vi-VN" sz="3200" b="1" dirty="0" smtClean="0"/>
              <a:t>TRƯỜNG TIỂU HỌC TÂN XUÂN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Chart 31"/>
          <p:cNvGraphicFramePr>
            <a:graphicFrameLocks/>
          </p:cNvGraphicFramePr>
          <p:nvPr/>
        </p:nvGraphicFramePr>
        <p:xfrm>
          <a:off x="2006600" y="1371600"/>
          <a:ext cx="79502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371600"/>
                        <a:ext cx="79502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1" name="Text Box 44"/>
          <p:cNvSpPr txBox="1">
            <a:spLocks noChangeArrowheads="1"/>
          </p:cNvSpPr>
          <p:nvPr/>
        </p:nvSpPr>
        <p:spPr bwMode="auto">
          <a:xfrm>
            <a:off x="533400" y="330200"/>
            <a:ext cx="116586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5A, 5B, 5C.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914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1981200" y="1077913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cs typeface="等线"/>
              </a:rPr>
              <a:t>(Cây) </a:t>
            </a:r>
            <a:endParaRPr lang="en-US" altLang="zh-CN">
              <a:solidFill>
                <a:srgbClr val="FF0000"/>
              </a:solidFill>
              <a:cs typeface="等线"/>
            </a:endParaRP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9448800" y="5715000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(Lớp)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54675" y="5730875"/>
            <a:ext cx="3886200" cy="368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1752600" y="-20638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Chart 31"/>
          <p:cNvGraphicFramePr>
            <a:graphicFrameLocks/>
          </p:cNvGraphicFramePr>
          <p:nvPr/>
        </p:nvGraphicFramePr>
        <p:xfrm>
          <a:off x="2006600" y="1905000"/>
          <a:ext cx="79502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905000"/>
                        <a:ext cx="79502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5" name="Text Box 44"/>
          <p:cNvSpPr txBox="1">
            <a:spLocks noChangeArrowheads="1"/>
          </p:cNvSpPr>
          <p:nvPr/>
        </p:nvSpPr>
        <p:spPr bwMode="auto">
          <a:xfrm>
            <a:off x="1598613" y="85725"/>
            <a:ext cx="8537575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4A, 5A, 5B.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5240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1981200" y="15240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cs typeface="等线"/>
              </a:rPr>
              <a:t>(Cây) </a:t>
            </a:r>
            <a:endParaRPr lang="en-US" altLang="zh-CN">
              <a:solidFill>
                <a:srgbClr val="FF0000"/>
              </a:solidFill>
              <a:cs typeface="等线"/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9518650" y="6337300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(Lớp)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71800" y="2895600"/>
            <a:ext cx="609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2057400"/>
            <a:ext cx="609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2438400"/>
            <a:ext cx="609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577889" y="96837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  <p:bldP spid="2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Chart 31"/>
          <p:cNvGraphicFramePr>
            <a:graphicFrameLocks/>
          </p:cNvGraphicFramePr>
          <p:nvPr/>
        </p:nvGraphicFramePr>
        <p:xfrm>
          <a:off x="1905000" y="1905000"/>
          <a:ext cx="79502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79502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Text Box 44"/>
          <p:cNvSpPr txBox="1">
            <a:spLocks noChangeArrowheads="1"/>
          </p:cNvSpPr>
          <p:nvPr/>
        </p:nvSpPr>
        <p:spPr bwMode="auto">
          <a:xfrm>
            <a:off x="1752600" y="158750"/>
            <a:ext cx="876300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  <a:cs typeface="等线"/>
              </a:rPr>
              <a:t>e) Lớp 5A trồng được nhiều cây nhất. Lớp 5C trồng được ít cây nhất.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905000" y="15240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cs typeface="等线"/>
              </a:rPr>
              <a:t>(Cây) </a:t>
            </a:r>
            <a:endParaRPr lang="en-US" altLang="zh-CN">
              <a:solidFill>
                <a:srgbClr val="FF0000"/>
              </a:solidFill>
              <a:cs typeface="等线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9518650" y="6337300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(Lớp)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15000" y="2057400"/>
            <a:ext cx="68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10600" y="3886200"/>
            <a:ext cx="68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600200" y="762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</a:rPr>
              <a:t>    </a:t>
            </a:r>
            <a:r>
              <a:rPr lang="en-US" altLang="zh-CN" sz="3200" b="1">
                <a:cs typeface="等线"/>
              </a:rPr>
              <a:t>e) Lớp nào trồng được nhiều cây nhất ? Lớp nào trồng được ít cây nhất 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  <p:bldP spid="2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Chart 3"/>
          <p:cNvGraphicFramePr>
            <a:graphicFrameLocks/>
          </p:cNvGraphicFramePr>
          <p:nvPr/>
        </p:nvGraphicFramePr>
        <p:xfrm>
          <a:off x="1625600" y="2259013"/>
          <a:ext cx="88646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r:id="rId4" imgW="8864352" imgH="4249280" progId="Excel.Chart.8">
                  <p:embed/>
                </p:oleObj>
              </mc:Choice>
              <mc:Fallback>
                <p:oleObj r:id="rId4" imgW="8864352" imgH="4249280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259013"/>
                        <a:ext cx="886460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7" name="TextBox 9"/>
          <p:cNvSpPr txBox="1">
            <a:spLocks noChangeArrowheads="1"/>
          </p:cNvSpPr>
          <p:nvPr/>
        </p:nvSpPr>
        <p:spPr bwMode="auto">
          <a:xfrm>
            <a:off x="2895600" y="34496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cs typeface="等线"/>
              </a:rPr>
              <a:t>4</a:t>
            </a:r>
          </a:p>
        </p:txBody>
      </p:sp>
      <p:sp>
        <p:nvSpPr>
          <p:cNvPr id="139268" name="TextBox 10"/>
          <p:cNvSpPr txBox="1">
            <a:spLocks noChangeArrowheads="1"/>
          </p:cNvSpPr>
          <p:nvPr/>
        </p:nvSpPr>
        <p:spPr bwMode="auto">
          <a:xfrm>
            <a:off x="7083425" y="2590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cs typeface="等线"/>
              </a:rPr>
              <a:t>6</a:t>
            </a:r>
          </a:p>
        </p:txBody>
      </p:sp>
      <p:sp>
        <p:nvSpPr>
          <p:cNvPr id="139269" name="TextBox 11"/>
          <p:cNvSpPr txBox="1">
            <a:spLocks noChangeArrowheads="1"/>
          </p:cNvSpPr>
          <p:nvPr/>
        </p:nvSpPr>
        <p:spPr bwMode="auto">
          <a:xfrm>
            <a:off x="9059863" y="34496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cs typeface="等线"/>
              </a:rPr>
              <a:t>4</a:t>
            </a:r>
          </a:p>
        </p:txBody>
      </p:sp>
      <p:sp>
        <p:nvSpPr>
          <p:cNvPr id="139270" name="TextBox 12"/>
          <p:cNvSpPr txBox="1">
            <a:spLocks noChangeArrowheads="1"/>
          </p:cNvSpPr>
          <p:nvPr/>
        </p:nvSpPr>
        <p:spPr bwMode="auto">
          <a:xfrm>
            <a:off x="4648200" y="5775325"/>
            <a:ext cx="113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cs typeface="等线"/>
              </a:rPr>
              <a:t>2002 - 2003</a:t>
            </a:r>
          </a:p>
        </p:txBody>
      </p:sp>
      <p:sp>
        <p:nvSpPr>
          <p:cNvPr id="139271" name="TextBox 13"/>
          <p:cNvSpPr txBox="1">
            <a:spLocks noChangeArrowheads="1"/>
          </p:cNvSpPr>
          <p:nvPr/>
        </p:nvSpPr>
        <p:spPr bwMode="auto">
          <a:xfrm>
            <a:off x="8751888" y="5788025"/>
            <a:ext cx="1138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cs typeface="等线"/>
              </a:rPr>
              <a:t>2004 - 2005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95400" y="-39688"/>
            <a:ext cx="10287000" cy="2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2001 - 2002: 4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2002 - 2003: 3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2003 - 2004: 6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2004 - 2005: 4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2870200" y="3533775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 b="1">
                <a:cs typeface="等线"/>
              </a:rPr>
              <a:t>…</a:t>
            </a:r>
          </a:p>
        </p:txBody>
      </p:sp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7058025" y="267970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 b="1">
                <a:cs typeface="等线"/>
              </a:rPr>
              <a:t>…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9051925" y="3533775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 b="1">
                <a:cs typeface="等线"/>
              </a:rPr>
              <a:t>…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69" grpId="0"/>
      <p:bldP spid="139270" grpId="0"/>
      <p:bldP spid="13927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3431368" y="914466"/>
            <a:ext cx="5943600" cy="825500"/>
          </a:xfrm>
          <a:prstGeom prst="wedgeRectCallout">
            <a:avLst>
              <a:gd name="adj1" fmla="val -51199"/>
              <a:gd name="adj2" fmla="val 13909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0000"/>
              </a:buClr>
              <a:buSzPct val="100000"/>
            </a:pPr>
            <a:r>
              <a:rPr lang="en-GB" altLang="en-US" sz="4800" b="1" dirty="0" err="1">
                <a:solidFill>
                  <a:srgbClr val="FF0000"/>
                </a:solidFill>
                <a:latin typeface=".VnArial NarrowH" panose="020B7200000000000000" pitchFamily="34" charset="0"/>
                <a:ea typeface="Arial Unicode MS" pitchFamily="34" charset="-128"/>
              </a:rPr>
              <a:t>C</a:t>
            </a:r>
            <a:r>
              <a:rPr lang="en-GB" altLang="en-US" sz="4800" b="1" dirty="0" err="1">
                <a:solidFill>
                  <a:srgbClr val="CC0066"/>
                </a:solidFill>
                <a:ea typeface="Arial Unicode MS" pitchFamily="34" charset="-128"/>
              </a:rPr>
              <a:t>ù</a:t>
            </a:r>
            <a:r>
              <a:rPr lang="en-GB" altLang="en-US" sz="4800" b="1" dirty="0" err="1">
                <a:solidFill>
                  <a:srgbClr val="0000FF"/>
                </a:solidFill>
                <a:ea typeface="Arial Unicode MS" pitchFamily="34" charset="-128"/>
              </a:rPr>
              <a:t>n</a:t>
            </a:r>
            <a:r>
              <a:rPr lang="en-GB" altLang="en-US" sz="4800" b="1" dirty="0" err="1">
                <a:solidFill>
                  <a:srgbClr val="CC0099"/>
                </a:solidFill>
                <a:ea typeface="Arial Unicode MS" pitchFamily="34" charset="-128"/>
              </a:rPr>
              <a:t>g</a:t>
            </a:r>
            <a:r>
              <a:rPr lang="en-GB" altLang="en-US" sz="4800" b="1" dirty="0">
                <a:solidFill>
                  <a:srgbClr val="CC0099"/>
                </a:solidFill>
                <a:ea typeface="Arial Unicode MS" pitchFamily="34" charset="-128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ea typeface="Arial Unicode MS" pitchFamily="34" charset="-128"/>
              </a:rPr>
              <a:t>n</a:t>
            </a:r>
            <a:r>
              <a:rPr lang="en-GB" altLang="en-US" sz="4800" b="1" dirty="0" err="1">
                <a:solidFill>
                  <a:srgbClr val="FF0000"/>
                </a:solidFill>
                <a:ea typeface="Arial Unicode MS" pitchFamily="34" charset="-128"/>
              </a:rPr>
              <a:t>h</a:t>
            </a:r>
            <a:r>
              <a:rPr lang="en-GB" altLang="en-US" sz="4800" b="1" dirty="0" err="1">
                <a:solidFill>
                  <a:srgbClr val="000000"/>
                </a:solidFill>
                <a:ea typeface="Arial Unicode MS" pitchFamily="34" charset="-128"/>
              </a:rPr>
              <a:t>a</a:t>
            </a:r>
            <a:r>
              <a:rPr lang="en-GB" altLang="en-US" sz="4800" b="1" dirty="0" err="1">
                <a:solidFill>
                  <a:srgbClr val="009900"/>
                </a:solidFill>
                <a:ea typeface="Arial Unicode MS" pitchFamily="34" charset="-128"/>
              </a:rPr>
              <a:t>u</a:t>
            </a:r>
            <a:r>
              <a:rPr lang="en-GB" altLang="en-US" sz="4800" b="1" dirty="0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en-GB" altLang="en-US" sz="4800" b="1" dirty="0" err="1">
                <a:solidFill>
                  <a:srgbClr val="FF0000"/>
                </a:solidFill>
                <a:ea typeface="Arial Unicode MS" pitchFamily="34" charset="-128"/>
              </a:rPr>
              <a:t>t</a:t>
            </a:r>
            <a:r>
              <a:rPr lang="en-GB" altLang="en-US" sz="4800" b="1" dirty="0" err="1">
                <a:solidFill>
                  <a:srgbClr val="3333FF"/>
                </a:solidFill>
                <a:ea typeface="Arial Unicode MS" pitchFamily="34" charset="-128"/>
              </a:rPr>
              <a:t>h</a:t>
            </a:r>
            <a:r>
              <a:rPr lang="en-GB" altLang="en-US" sz="4800" b="1" dirty="0" err="1">
                <a:solidFill>
                  <a:srgbClr val="009900"/>
                </a:solidFill>
                <a:ea typeface="Arial Unicode MS" pitchFamily="34" charset="-128"/>
              </a:rPr>
              <a:t>ử</a:t>
            </a:r>
            <a:r>
              <a:rPr lang="en-GB" altLang="en-US" sz="4800" b="1" dirty="0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en-GB" altLang="en-US" sz="4800" b="1" dirty="0" err="1">
                <a:solidFill>
                  <a:srgbClr val="FF0000"/>
                </a:solidFill>
                <a:ea typeface="Arial Unicode MS" pitchFamily="34" charset="-128"/>
              </a:rPr>
              <a:t>s</a:t>
            </a:r>
            <a:r>
              <a:rPr lang="en-GB" altLang="en-US" sz="4800" b="1" dirty="0" err="1">
                <a:solidFill>
                  <a:srgbClr val="00CC00"/>
                </a:solidFill>
                <a:ea typeface="Arial Unicode MS" pitchFamily="34" charset="-128"/>
              </a:rPr>
              <a:t>ứ</a:t>
            </a:r>
            <a:r>
              <a:rPr lang="en-GB" altLang="en-US" sz="4800" b="1" dirty="0" err="1">
                <a:solidFill>
                  <a:srgbClr val="CC0000"/>
                </a:solidFill>
                <a:ea typeface="Arial Unicode MS" pitchFamily="34" charset="-128"/>
              </a:rPr>
              <a:t>c</a:t>
            </a:r>
            <a:endParaRPr lang="en-GB" altLang="en-US" sz="4800" b="1" dirty="0">
              <a:solidFill>
                <a:srgbClr val="CC0000"/>
              </a:solidFill>
              <a:ea typeface="Arial Unicode MS" pitchFamily="34" charset="-128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076913" y="2667020"/>
            <a:ext cx="8652510" cy="101473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vi-VN" altLang="en-US" sz="6000" b="1" noProof="1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8" name="Picture 8" descr="3-animated-be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38" y="3809990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3-animated-be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93" y="3809990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3-animated-be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50" y="3809989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0"/>
          <p:cNvGrpSpPr>
            <a:grpSpLocks/>
          </p:cNvGrpSpPr>
          <p:nvPr/>
        </p:nvGrpSpPr>
        <p:grpSpPr bwMode="auto">
          <a:xfrm>
            <a:off x="1597025" y="1209675"/>
            <a:ext cx="1939925" cy="1174750"/>
            <a:chOff x="1070" y="1044"/>
            <a:chExt cx="1378" cy="835"/>
          </a:xfrm>
        </p:grpSpPr>
        <p:sp>
          <p:nvSpPr>
            <p:cNvPr id="35881" name="AutoShape 41"/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82" name="Text Box 42"/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Calibri" panose="020F0502020204030204" pitchFamily="34" charset="0"/>
                  <a:cs typeface="等线"/>
                </a:rPr>
                <a:t>Câu hỏi 1 </a:t>
              </a:r>
            </a:p>
          </p:txBody>
        </p:sp>
      </p:grpSp>
      <p:sp>
        <p:nvSpPr>
          <p:cNvPr id="14339" name="Text Box 44"/>
          <p:cNvSpPr txBox="1">
            <a:spLocks noChangeArrowheads="1"/>
          </p:cNvSpPr>
          <p:nvPr/>
        </p:nvSpPr>
        <p:spPr bwMode="auto">
          <a:xfrm>
            <a:off x="2416175" y="5195888"/>
            <a:ext cx="2308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A.  Hiền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2362200" y="5867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B.  Thủy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5867400" y="5257800"/>
            <a:ext cx="230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C.  Trung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8474075" y="4724400"/>
            <a:ext cx="1965325" cy="1638300"/>
            <a:chOff x="2544" y="856"/>
            <a:chExt cx="1728" cy="1440"/>
          </a:xfrm>
        </p:grpSpPr>
        <p:pic>
          <p:nvPicPr>
            <p:cNvPr id="35879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80" name="Oval 50"/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cs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839200" y="4951413"/>
            <a:ext cx="1219200" cy="1219200"/>
            <a:chOff x="1488" y="2496"/>
            <a:chExt cx="1248" cy="1248"/>
          </a:xfrm>
        </p:grpSpPr>
        <p:pic>
          <p:nvPicPr>
            <p:cNvPr id="35877" name="Picture 52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8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8839200" y="4949825"/>
            <a:ext cx="1219200" cy="1219200"/>
            <a:chOff x="4176" y="2496"/>
            <a:chExt cx="1248" cy="1248"/>
          </a:xfrm>
        </p:grpSpPr>
        <p:pic>
          <p:nvPicPr>
            <p:cNvPr id="35875" name="Picture 55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6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839200" y="4953000"/>
            <a:ext cx="1219200" cy="1219200"/>
            <a:chOff x="4275" y="775"/>
            <a:chExt cx="1248" cy="1248"/>
          </a:xfrm>
        </p:grpSpPr>
        <p:pic>
          <p:nvPicPr>
            <p:cNvPr id="35873" name="Picture 58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4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8839200" y="4951413"/>
            <a:ext cx="1219200" cy="1219200"/>
            <a:chOff x="144" y="1152"/>
            <a:chExt cx="1248" cy="1248"/>
          </a:xfrm>
        </p:grpSpPr>
        <p:pic>
          <p:nvPicPr>
            <p:cNvPr id="35871" name="Picture 61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2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8839200" y="4933950"/>
            <a:ext cx="1219200" cy="1219200"/>
            <a:chOff x="2832" y="2496"/>
            <a:chExt cx="1248" cy="1248"/>
          </a:xfrm>
        </p:grpSpPr>
        <p:pic>
          <p:nvPicPr>
            <p:cNvPr id="35869" name="Picture 64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0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pic>
        <p:nvPicPr>
          <p:cNvPr id="35852" name="Picture 73" descr="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3014663" y="2681288"/>
            <a:ext cx="45513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5854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92075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200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8458200" y="4735513"/>
            <a:ext cx="1952625" cy="1679575"/>
            <a:chOff x="4224" y="800"/>
            <a:chExt cx="1632" cy="1360"/>
          </a:xfrm>
        </p:grpSpPr>
        <p:pic>
          <p:nvPicPr>
            <p:cNvPr id="35867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Oval 68"/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867400" y="5867400"/>
            <a:ext cx="220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Quỳnh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5858" name="Chart 36"/>
          <p:cNvGraphicFramePr>
            <a:graphicFrameLocks/>
          </p:cNvGraphicFramePr>
          <p:nvPr/>
        </p:nvGraphicFramePr>
        <p:xfrm>
          <a:off x="3352800" y="1143000"/>
          <a:ext cx="6400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r:id="rId11" imgW="6401355" imgH="3121423" progId="Excel.Chart.8">
                  <p:embed/>
                </p:oleObj>
              </mc:Choice>
              <mc:Fallback>
                <p:oleObj r:id="rId11" imgW="6401355" imgH="3121423" progId="Excel.Chart.8">
                  <p:embed/>
                  <p:pic>
                    <p:nvPicPr>
                      <p:cNvPr id="0" name="Char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6400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9" name="Text Box 11"/>
          <p:cNvSpPr txBox="1">
            <a:spLocks noChangeArrowheads="1"/>
          </p:cNvSpPr>
          <p:nvPr/>
        </p:nvSpPr>
        <p:spPr bwMode="auto">
          <a:xfrm>
            <a:off x="8763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35860" name="Text Box 11"/>
          <p:cNvSpPr txBox="1">
            <a:spLocks noChangeArrowheads="1"/>
          </p:cNvSpPr>
          <p:nvPr/>
        </p:nvSpPr>
        <p:spPr bwMode="auto">
          <a:xfrm>
            <a:off x="7315200" y="25146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5861" name="Text Box 11"/>
          <p:cNvSpPr txBox="1">
            <a:spLocks noChangeArrowheads="1"/>
          </p:cNvSpPr>
          <p:nvPr/>
        </p:nvSpPr>
        <p:spPr bwMode="auto">
          <a:xfrm>
            <a:off x="5943600" y="19050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35862" name="Text Box 11"/>
          <p:cNvSpPr txBox="1">
            <a:spLocks noChangeArrowheads="1"/>
          </p:cNvSpPr>
          <p:nvPr/>
        </p:nvSpPr>
        <p:spPr bwMode="auto">
          <a:xfrm>
            <a:off x="4495800" y="22098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5863" name="Text Box 11"/>
          <p:cNvSpPr txBox="1">
            <a:spLocks noChangeArrowheads="1"/>
          </p:cNvSpPr>
          <p:nvPr/>
        </p:nvSpPr>
        <p:spPr bwMode="auto">
          <a:xfrm>
            <a:off x="9296400" y="37338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586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5865" name="Text Box 76"/>
          <p:cNvSpPr txBox="1">
            <a:spLocks noChangeArrowheads="1"/>
          </p:cNvSpPr>
          <p:nvPr/>
        </p:nvSpPr>
        <p:spPr bwMode="auto">
          <a:xfrm>
            <a:off x="1752600" y="4267200"/>
            <a:ext cx="7696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等线"/>
              </a:rPr>
              <a:t>Dựa vào biểu đồ trên, em hãy cho biết: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6" name="Text Box 76"/>
          <p:cNvSpPr txBox="1">
            <a:spLocks noChangeArrowheads="1"/>
          </p:cNvSpPr>
          <p:nvPr/>
        </p:nvSpPr>
        <p:spPr bwMode="auto">
          <a:xfrm>
            <a:off x="1752600" y="4598988"/>
            <a:ext cx="769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cs typeface="等线"/>
              </a:rPr>
              <a:t>Trong một năm bạn n</a:t>
            </a:r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cs typeface="等线"/>
              </a:rPr>
              <a:t>o đọc được nhiều sách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/>
      <p:bldP spid="16458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40"/>
          <p:cNvGrpSpPr>
            <a:grpSpLocks/>
          </p:cNvGrpSpPr>
          <p:nvPr/>
        </p:nvGrpSpPr>
        <p:grpSpPr bwMode="auto">
          <a:xfrm>
            <a:off x="1597025" y="1209675"/>
            <a:ext cx="1939925" cy="1174750"/>
            <a:chOff x="1070" y="1044"/>
            <a:chExt cx="1378" cy="835"/>
          </a:xfrm>
        </p:grpSpPr>
        <p:sp>
          <p:nvSpPr>
            <p:cNvPr id="36905" name="AutoShape 41"/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906" name="Text Box 42"/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Calibri" panose="020F0502020204030204" pitchFamily="34" charset="0"/>
                  <a:cs typeface="等线"/>
                </a:rPr>
                <a:t>Câu hỏi 2</a:t>
              </a:r>
            </a:p>
          </p:txBody>
        </p:sp>
      </p:grpSp>
      <p:sp>
        <p:nvSpPr>
          <p:cNvPr id="14339" name="Text Box 44"/>
          <p:cNvSpPr txBox="1">
            <a:spLocks noChangeArrowheads="1"/>
          </p:cNvSpPr>
          <p:nvPr/>
        </p:nvSpPr>
        <p:spPr bwMode="auto">
          <a:xfrm>
            <a:off x="2362200" y="5181600"/>
            <a:ext cx="230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A. Thủy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2286000" y="61102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B. Quỳnh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5410200" y="51196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C. Trung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8458200" y="4724400"/>
            <a:ext cx="1965325" cy="1638300"/>
            <a:chOff x="2544" y="856"/>
            <a:chExt cx="1728" cy="1440"/>
          </a:xfrm>
        </p:grpSpPr>
        <p:pic>
          <p:nvPicPr>
            <p:cNvPr id="36903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4" name="Oval 50"/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cs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839200" y="4970463"/>
            <a:ext cx="1219200" cy="1219200"/>
            <a:chOff x="1488" y="2496"/>
            <a:chExt cx="1248" cy="1248"/>
          </a:xfrm>
        </p:grpSpPr>
        <p:pic>
          <p:nvPicPr>
            <p:cNvPr id="36901" name="Picture 52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8839200" y="4968875"/>
            <a:ext cx="1219200" cy="1219200"/>
            <a:chOff x="4176" y="2496"/>
            <a:chExt cx="1248" cy="1248"/>
          </a:xfrm>
        </p:grpSpPr>
        <p:pic>
          <p:nvPicPr>
            <p:cNvPr id="36899" name="Picture 55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839200" y="4972050"/>
            <a:ext cx="1219200" cy="1219200"/>
            <a:chOff x="4275" y="775"/>
            <a:chExt cx="1248" cy="1248"/>
          </a:xfrm>
        </p:grpSpPr>
        <p:pic>
          <p:nvPicPr>
            <p:cNvPr id="36897" name="Picture 58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8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8839200" y="4970463"/>
            <a:ext cx="1219200" cy="1219200"/>
            <a:chOff x="144" y="1152"/>
            <a:chExt cx="1248" cy="1248"/>
          </a:xfrm>
        </p:grpSpPr>
        <p:pic>
          <p:nvPicPr>
            <p:cNvPr id="36895" name="Picture 61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6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8839200" y="4953000"/>
            <a:ext cx="1219200" cy="1219200"/>
            <a:chOff x="2832" y="2496"/>
            <a:chExt cx="1248" cy="1248"/>
          </a:xfrm>
        </p:grpSpPr>
        <p:pic>
          <p:nvPicPr>
            <p:cNvPr id="36893" name="Picture 64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4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pic>
        <p:nvPicPr>
          <p:cNvPr id="36876" name="Picture 73" descr="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3014663" y="2681288"/>
            <a:ext cx="45513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6878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92075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200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8458200" y="4735513"/>
            <a:ext cx="1952625" cy="1679575"/>
            <a:chOff x="4224" y="800"/>
            <a:chExt cx="1632" cy="1360"/>
          </a:xfrm>
        </p:grpSpPr>
        <p:pic>
          <p:nvPicPr>
            <p:cNvPr id="36891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2" name="Oval 68"/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10200" y="5562600"/>
            <a:ext cx="251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Hiền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6882" name="Chart 44"/>
          <p:cNvGraphicFramePr>
            <a:graphicFrameLocks/>
          </p:cNvGraphicFramePr>
          <p:nvPr/>
        </p:nvGraphicFramePr>
        <p:xfrm>
          <a:off x="3352800" y="1219200"/>
          <a:ext cx="6400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r:id="rId11" imgW="6401355" imgH="3127519" progId="Excel.Chart.8">
                  <p:embed/>
                </p:oleObj>
              </mc:Choice>
              <mc:Fallback>
                <p:oleObj r:id="rId11" imgW="6401355" imgH="3127519" progId="Excel.Chart.8">
                  <p:embed/>
                  <p:pic>
                    <p:nvPicPr>
                      <p:cNvPr id="0" name="Chart 4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6400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Text Box 11"/>
          <p:cNvSpPr txBox="1">
            <a:spLocks noChangeArrowheads="1"/>
          </p:cNvSpPr>
          <p:nvPr/>
        </p:nvSpPr>
        <p:spPr bwMode="auto">
          <a:xfrm>
            <a:off x="4495800" y="2419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6884" name="Text Box 11"/>
          <p:cNvSpPr txBox="1">
            <a:spLocks noChangeArrowheads="1"/>
          </p:cNvSpPr>
          <p:nvPr/>
        </p:nvSpPr>
        <p:spPr bwMode="auto">
          <a:xfrm>
            <a:off x="5867400" y="2038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36885" name="Text Box 11"/>
          <p:cNvSpPr txBox="1">
            <a:spLocks noChangeArrowheads="1"/>
          </p:cNvSpPr>
          <p:nvPr/>
        </p:nvSpPr>
        <p:spPr bwMode="auto">
          <a:xfrm>
            <a:off x="7315200" y="25146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6886" name="Text Box 11"/>
          <p:cNvSpPr txBox="1">
            <a:spLocks noChangeArrowheads="1"/>
          </p:cNvSpPr>
          <p:nvPr/>
        </p:nvSpPr>
        <p:spPr bwMode="auto">
          <a:xfrm>
            <a:off x="8763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36887" name="Text Box 76"/>
          <p:cNvSpPr txBox="1">
            <a:spLocks noChangeArrowheads="1"/>
          </p:cNvSpPr>
          <p:nvPr/>
        </p:nvSpPr>
        <p:spPr bwMode="auto">
          <a:xfrm>
            <a:off x="1752600" y="4370388"/>
            <a:ext cx="769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等线"/>
              </a:rPr>
              <a:t>Dựa vào biểu đồ trên, em hãy cho biết: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6889" name="Text Box 11"/>
          <p:cNvSpPr txBox="1">
            <a:spLocks noChangeArrowheads="1"/>
          </p:cNvSpPr>
          <p:nvPr/>
        </p:nvSpPr>
        <p:spPr bwMode="auto">
          <a:xfrm>
            <a:off x="9296400" y="38671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6890" name="Text Box 76"/>
          <p:cNvSpPr txBox="1">
            <a:spLocks noChangeArrowheads="1"/>
          </p:cNvSpPr>
          <p:nvPr/>
        </p:nvSpPr>
        <p:spPr bwMode="auto">
          <a:xfrm>
            <a:off x="1752600" y="4751388"/>
            <a:ext cx="769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Bạn n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o ít đọc sách nhất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0"/>
          <p:cNvGrpSpPr>
            <a:grpSpLocks/>
          </p:cNvGrpSpPr>
          <p:nvPr/>
        </p:nvGrpSpPr>
        <p:grpSpPr bwMode="auto">
          <a:xfrm>
            <a:off x="1597025" y="1209675"/>
            <a:ext cx="1939925" cy="1174750"/>
            <a:chOff x="1070" y="1044"/>
            <a:chExt cx="1378" cy="835"/>
          </a:xfrm>
        </p:grpSpPr>
        <p:sp>
          <p:nvSpPr>
            <p:cNvPr id="37929" name="AutoShape 41"/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Calibri" panose="020F0502020204030204" pitchFamily="34" charset="0"/>
                  <a:cs typeface="等线"/>
                </a:rPr>
                <a:t>Câu hỏi 3</a:t>
              </a:r>
            </a:p>
          </p:txBody>
        </p:sp>
      </p:grpSp>
      <p:sp>
        <p:nvSpPr>
          <p:cNvPr id="14339" name="Text Box 44"/>
          <p:cNvSpPr txBox="1">
            <a:spLocks noChangeArrowheads="1"/>
          </p:cNvSpPr>
          <p:nvPr/>
        </p:nvSpPr>
        <p:spPr bwMode="auto">
          <a:xfrm>
            <a:off x="2514600" y="5272088"/>
            <a:ext cx="2308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cs typeface="等线"/>
              </a:rPr>
              <a:t>A. 26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2514600" y="5881688"/>
            <a:ext cx="2689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cs typeface="等线"/>
              </a:rPr>
              <a:t>B. 27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5692775" y="5195888"/>
            <a:ext cx="2308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cs typeface="等线"/>
              </a:rPr>
              <a:t>C. 28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8458200" y="4800600"/>
            <a:ext cx="1965325" cy="1638300"/>
            <a:chOff x="2544" y="856"/>
            <a:chExt cx="1728" cy="1440"/>
          </a:xfrm>
        </p:grpSpPr>
        <p:pic>
          <p:nvPicPr>
            <p:cNvPr id="37927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8" name="Oval 50"/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cs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839200" y="5027613"/>
            <a:ext cx="1219200" cy="1219200"/>
            <a:chOff x="1488" y="2496"/>
            <a:chExt cx="1248" cy="1248"/>
          </a:xfrm>
        </p:grpSpPr>
        <p:pic>
          <p:nvPicPr>
            <p:cNvPr id="37925" name="Picture 52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6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8839200" y="5026025"/>
            <a:ext cx="1219200" cy="1219200"/>
            <a:chOff x="4176" y="2496"/>
            <a:chExt cx="1248" cy="1248"/>
          </a:xfrm>
        </p:grpSpPr>
        <p:pic>
          <p:nvPicPr>
            <p:cNvPr id="37923" name="Picture 55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839200" y="5029200"/>
            <a:ext cx="1219200" cy="1219200"/>
            <a:chOff x="4275" y="775"/>
            <a:chExt cx="1248" cy="1248"/>
          </a:xfrm>
        </p:grpSpPr>
        <p:pic>
          <p:nvPicPr>
            <p:cNvPr id="37921" name="Picture 58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2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8839200" y="5027613"/>
            <a:ext cx="1219200" cy="1219200"/>
            <a:chOff x="144" y="1152"/>
            <a:chExt cx="1248" cy="1248"/>
          </a:xfrm>
        </p:grpSpPr>
        <p:pic>
          <p:nvPicPr>
            <p:cNvPr id="37919" name="Picture 61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0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8839200" y="5010150"/>
            <a:ext cx="1219200" cy="1219200"/>
            <a:chOff x="2832" y="2496"/>
            <a:chExt cx="1248" cy="1248"/>
          </a:xfrm>
        </p:grpSpPr>
        <p:pic>
          <p:nvPicPr>
            <p:cNvPr id="37917" name="Picture 64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8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pic>
        <p:nvPicPr>
          <p:cNvPr id="37900" name="Picture 73" descr="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3014663" y="2681288"/>
            <a:ext cx="45513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7902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92075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200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8458200" y="4735513"/>
            <a:ext cx="1952625" cy="1679575"/>
            <a:chOff x="4224" y="800"/>
            <a:chExt cx="1632" cy="1360"/>
          </a:xfrm>
        </p:grpSpPr>
        <p:pic>
          <p:nvPicPr>
            <p:cNvPr id="37915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6" name="Oval 68"/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15000" y="5486400"/>
            <a:ext cx="320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29 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7906" name="Chart 36"/>
          <p:cNvGraphicFramePr>
            <a:graphicFrameLocks/>
          </p:cNvGraphicFramePr>
          <p:nvPr/>
        </p:nvGraphicFramePr>
        <p:xfrm>
          <a:off x="3352800" y="1219200"/>
          <a:ext cx="6400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r:id="rId11" imgW="6401355" imgH="3127519" progId="Excel.Chart.8">
                  <p:embed/>
                </p:oleObj>
              </mc:Choice>
              <mc:Fallback>
                <p:oleObj r:id="rId11" imgW="6401355" imgH="3127519" progId="Excel.Chart.8">
                  <p:embed/>
                  <p:pic>
                    <p:nvPicPr>
                      <p:cNvPr id="0" name="Char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6400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1"/>
          <p:cNvSpPr txBox="1">
            <a:spLocks noChangeArrowheads="1"/>
          </p:cNvSpPr>
          <p:nvPr/>
        </p:nvSpPr>
        <p:spPr bwMode="auto">
          <a:xfrm>
            <a:off x="4495800" y="2419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7908" name="Text Box 11"/>
          <p:cNvSpPr txBox="1">
            <a:spLocks noChangeArrowheads="1"/>
          </p:cNvSpPr>
          <p:nvPr/>
        </p:nvSpPr>
        <p:spPr bwMode="auto">
          <a:xfrm>
            <a:off x="5867400" y="2038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37909" name="Text Box 11"/>
          <p:cNvSpPr txBox="1">
            <a:spLocks noChangeArrowheads="1"/>
          </p:cNvSpPr>
          <p:nvPr/>
        </p:nvSpPr>
        <p:spPr bwMode="auto">
          <a:xfrm>
            <a:off x="7315200" y="25146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7910" name="Text Box 11"/>
          <p:cNvSpPr txBox="1">
            <a:spLocks noChangeArrowheads="1"/>
          </p:cNvSpPr>
          <p:nvPr/>
        </p:nvSpPr>
        <p:spPr bwMode="auto">
          <a:xfrm>
            <a:off x="8763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37911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7912" name="Text Box 11"/>
          <p:cNvSpPr txBox="1">
            <a:spLocks noChangeArrowheads="1"/>
          </p:cNvSpPr>
          <p:nvPr/>
        </p:nvSpPr>
        <p:spPr bwMode="auto">
          <a:xfrm>
            <a:off x="9296400" y="38862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7913" name="Text Box 76"/>
          <p:cNvSpPr txBox="1">
            <a:spLocks noChangeArrowheads="1"/>
          </p:cNvSpPr>
          <p:nvPr/>
        </p:nvSpPr>
        <p:spPr bwMode="auto">
          <a:xfrm>
            <a:off x="1752600" y="4335463"/>
            <a:ext cx="769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等线"/>
              </a:rPr>
              <a:t>Dựa vào biểu đồ trên, em hãy cho biết: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14" name="Text Box 76"/>
          <p:cNvSpPr txBox="1">
            <a:spLocks noChangeArrowheads="1"/>
          </p:cNvSpPr>
          <p:nvPr/>
        </p:nvSpPr>
        <p:spPr bwMode="auto">
          <a:xfrm>
            <a:off x="1752600" y="4675188"/>
            <a:ext cx="769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Tổng số quyển sách m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 bốn bạn đã đọc được.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4341" grpId="1" build="allAtOnce"/>
      <p:bldP spid="16458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0"/>
          <p:cNvGrpSpPr>
            <a:grpSpLocks/>
          </p:cNvGrpSpPr>
          <p:nvPr/>
        </p:nvGrpSpPr>
        <p:grpSpPr bwMode="auto">
          <a:xfrm>
            <a:off x="1597025" y="1209675"/>
            <a:ext cx="1939925" cy="1174750"/>
            <a:chOff x="1070" y="1044"/>
            <a:chExt cx="1378" cy="835"/>
          </a:xfrm>
        </p:grpSpPr>
        <p:sp>
          <p:nvSpPr>
            <p:cNvPr id="38953" name="AutoShape 41"/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954" name="Text Box 42"/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Calibri" panose="020F0502020204030204" pitchFamily="34" charset="0"/>
                  <a:cs typeface="等线"/>
                </a:rPr>
                <a:t>Câu hỏi 4</a:t>
              </a:r>
            </a:p>
          </p:txBody>
        </p:sp>
      </p:grpSp>
      <p:sp>
        <p:nvSpPr>
          <p:cNvPr id="14339" name="Text Box 44"/>
          <p:cNvSpPr txBox="1">
            <a:spLocks noChangeArrowheads="1"/>
          </p:cNvSpPr>
          <p:nvPr/>
        </p:nvSpPr>
        <p:spPr bwMode="auto">
          <a:xfrm>
            <a:off x="2819400" y="5424488"/>
            <a:ext cx="2308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cs typeface="等线"/>
              </a:rPr>
              <a:t>A. 14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2819400" y="6110288"/>
            <a:ext cx="147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cs typeface="等线"/>
              </a:rPr>
              <a:t>B. 4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5235575" y="5424488"/>
            <a:ext cx="2308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cs typeface="等线"/>
              </a:rPr>
              <a:t>C. 7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8474075" y="5067300"/>
            <a:ext cx="1965325" cy="1638300"/>
            <a:chOff x="2544" y="856"/>
            <a:chExt cx="1728" cy="1440"/>
          </a:xfrm>
        </p:grpSpPr>
        <p:pic>
          <p:nvPicPr>
            <p:cNvPr id="38951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2" name="Oval 50"/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cs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839200" y="5294313"/>
            <a:ext cx="1219200" cy="1219200"/>
            <a:chOff x="1488" y="2496"/>
            <a:chExt cx="1248" cy="1248"/>
          </a:xfrm>
        </p:grpSpPr>
        <p:pic>
          <p:nvPicPr>
            <p:cNvPr id="38949" name="Picture 52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0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8839200" y="5292725"/>
            <a:ext cx="1219200" cy="1219200"/>
            <a:chOff x="4176" y="2496"/>
            <a:chExt cx="1248" cy="1248"/>
          </a:xfrm>
        </p:grpSpPr>
        <p:pic>
          <p:nvPicPr>
            <p:cNvPr id="38947" name="Picture 55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839200" y="5295900"/>
            <a:ext cx="1219200" cy="1219200"/>
            <a:chOff x="4275" y="775"/>
            <a:chExt cx="1248" cy="1248"/>
          </a:xfrm>
        </p:grpSpPr>
        <p:pic>
          <p:nvPicPr>
            <p:cNvPr id="38945" name="Picture 58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6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8839200" y="5294313"/>
            <a:ext cx="1219200" cy="1219200"/>
            <a:chOff x="144" y="1152"/>
            <a:chExt cx="1248" cy="1248"/>
          </a:xfrm>
        </p:grpSpPr>
        <p:pic>
          <p:nvPicPr>
            <p:cNvPr id="38943" name="Picture 61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4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8839200" y="5276850"/>
            <a:ext cx="1219200" cy="1219200"/>
            <a:chOff x="2832" y="2496"/>
            <a:chExt cx="1248" cy="1248"/>
          </a:xfrm>
        </p:grpSpPr>
        <p:pic>
          <p:nvPicPr>
            <p:cNvPr id="38941" name="Picture 64" descr="dong_ho_treo_tuong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2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pic>
        <p:nvPicPr>
          <p:cNvPr id="38924" name="Picture 73" descr="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3014663" y="2681288"/>
            <a:ext cx="45513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8926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92075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8" descr="3-animated-be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200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8458200" y="5002213"/>
            <a:ext cx="1952625" cy="1679575"/>
            <a:chOff x="4224" y="800"/>
            <a:chExt cx="1632" cy="1360"/>
          </a:xfrm>
        </p:grpSpPr>
        <p:pic>
          <p:nvPicPr>
            <p:cNvPr id="38939" name="Picture 8" descr="pi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0" name="Oval 68"/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cs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57800" y="5702300"/>
            <a:ext cx="320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 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8930" name="Chart 36"/>
          <p:cNvGraphicFramePr>
            <a:graphicFrameLocks/>
          </p:cNvGraphicFramePr>
          <p:nvPr/>
        </p:nvGraphicFramePr>
        <p:xfrm>
          <a:off x="3352800" y="1219200"/>
          <a:ext cx="6400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r:id="rId11" imgW="6401355" imgH="3127519" progId="Excel.Chart.8">
                  <p:embed/>
                </p:oleObj>
              </mc:Choice>
              <mc:Fallback>
                <p:oleObj r:id="rId11" imgW="6401355" imgH="3127519" progId="Excel.Chart.8">
                  <p:embed/>
                  <p:pic>
                    <p:nvPicPr>
                      <p:cNvPr id="0" name="Char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6400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8932" name="Text Box 11"/>
          <p:cNvSpPr txBox="1">
            <a:spLocks noChangeArrowheads="1"/>
          </p:cNvSpPr>
          <p:nvPr/>
        </p:nvSpPr>
        <p:spPr bwMode="auto">
          <a:xfrm>
            <a:off x="9296400" y="38862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38933" name="Text Box 76"/>
          <p:cNvSpPr txBox="1">
            <a:spLocks noChangeArrowheads="1"/>
          </p:cNvSpPr>
          <p:nvPr/>
        </p:nvSpPr>
        <p:spPr bwMode="auto">
          <a:xfrm>
            <a:off x="1752600" y="4335463"/>
            <a:ext cx="769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等线"/>
              </a:rPr>
              <a:t>Dựa vào biểu đồ trên, em hãy cho biết: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4" name="Text Box 76"/>
          <p:cNvSpPr txBox="1">
            <a:spLocks noChangeArrowheads="1"/>
          </p:cNvSpPr>
          <p:nvPr/>
        </p:nvSpPr>
        <p:spPr bwMode="auto">
          <a:xfrm>
            <a:off x="1905000" y="4751388"/>
            <a:ext cx="7696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等线"/>
              </a:rPr>
              <a:t>Trong một năm trung bình mỗi bạn đọc được bao nhiêu quyển sách ?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5" name="Text Box 11"/>
          <p:cNvSpPr txBox="1">
            <a:spLocks noChangeArrowheads="1"/>
          </p:cNvSpPr>
          <p:nvPr/>
        </p:nvSpPr>
        <p:spPr bwMode="auto">
          <a:xfrm>
            <a:off x="4495800" y="2419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8936" name="Text Box 11"/>
          <p:cNvSpPr txBox="1">
            <a:spLocks noChangeArrowheads="1"/>
          </p:cNvSpPr>
          <p:nvPr/>
        </p:nvSpPr>
        <p:spPr bwMode="auto">
          <a:xfrm>
            <a:off x="5867400" y="2038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38937" name="Text Box 11"/>
          <p:cNvSpPr txBox="1">
            <a:spLocks noChangeArrowheads="1"/>
          </p:cNvSpPr>
          <p:nvPr/>
        </p:nvSpPr>
        <p:spPr bwMode="auto">
          <a:xfrm>
            <a:off x="7315200" y="25146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8938" name="Text Box 11"/>
          <p:cNvSpPr txBox="1">
            <a:spLocks noChangeArrowheads="1"/>
          </p:cNvSpPr>
          <p:nvPr/>
        </p:nvSpPr>
        <p:spPr bwMode="auto">
          <a:xfrm>
            <a:off x="8763000" y="2647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4" y="2774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/>
          </p:cNvPr>
          <p:cNvSpPr txBox="1"/>
          <p:nvPr/>
        </p:nvSpPr>
        <p:spPr>
          <a:xfrm rot="19813034">
            <a:off x="-319088" y="1901825"/>
            <a:ext cx="5410201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DẶN DÒ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6012" y="2886617"/>
            <a:ext cx="4563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bài tập </a:t>
            </a:r>
            <a:endParaRPr lang="en-US" sz="32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84" y="3694467"/>
            <a:ext cx="703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: Luyện tập  </a:t>
            </a:r>
            <a:endParaRPr lang="en-US" sz="32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2488511" y="1742045"/>
            <a:ext cx="7753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5922734" y="1157270"/>
            <a:ext cx="1059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3505268" y="615924"/>
            <a:ext cx="6607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6960938" y="4114782"/>
            <a:ext cx="312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00"/>
                </a:solidFill>
              </a:rPr>
              <a:t>SGK – </a:t>
            </a:r>
            <a:r>
              <a:rPr lang="en-US" altLang="en-US" sz="3200" b="1" dirty="0" err="1">
                <a:solidFill>
                  <a:srgbClr val="000000"/>
                </a:solidFill>
              </a:rPr>
              <a:t>trang</a:t>
            </a:r>
            <a:r>
              <a:rPr lang="en-US" altLang="en-US" sz="3200" b="1" dirty="0">
                <a:solidFill>
                  <a:srgbClr val="000000"/>
                </a:solidFill>
              </a:rPr>
              <a:t>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942" y="1752644"/>
            <a:ext cx="1025364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Hẹn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gặp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lại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các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con ở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những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tiết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học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tiếp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theo</a:t>
            </a:r>
            <a:endParaRPr lang="en-US" sz="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82" y="57692"/>
            <a:ext cx="128777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"/>
          <p:cNvSpPr txBox="1"/>
          <p:nvPr/>
        </p:nvSpPr>
        <p:spPr>
          <a:xfrm>
            <a:off x="381150" y="1713179"/>
            <a:ext cx="2819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BCBC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MỤC 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CBCBC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3610211" y="2286030"/>
            <a:ext cx="5401486" cy="3236353"/>
            <a:chOff x="5563633" y="816674"/>
            <a:chExt cx="5401486" cy="3236353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256772" y="816674"/>
              <a:ext cx="462522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just" defTabSz="12172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cột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7"/>
            <p:cNvCxnSpPr/>
            <p:nvPr/>
          </p:nvCxnSpPr>
          <p:spPr>
            <a:xfrm>
              <a:off x="5563633" y="2443839"/>
              <a:ext cx="5076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KSO_Shape"/>
            <p:cNvSpPr/>
            <p:nvPr/>
          </p:nvSpPr>
          <p:spPr>
            <a:xfrm>
              <a:off x="5563634" y="859249"/>
              <a:ext cx="534246" cy="5333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cs"/>
                </a:rPr>
                <a:t>1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256772" y="2467427"/>
              <a:ext cx="470834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just" defTabSz="12172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thông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tin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cột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76"/>
            <p:cNvCxnSpPr/>
            <p:nvPr/>
          </p:nvCxnSpPr>
          <p:spPr>
            <a:xfrm>
              <a:off x="5563633" y="4053027"/>
              <a:ext cx="5076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KSO_Shape"/>
            <p:cNvSpPr/>
            <p:nvPr/>
          </p:nvSpPr>
          <p:spPr>
            <a:xfrm>
              <a:off x="5563634" y="2510002"/>
              <a:ext cx="534246" cy="5333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cs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7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2019/0510/a-bieu-do-trang-30-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2863"/>
            <a:ext cx="9437688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2019/0510/a-bieu-do-trang-30-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0406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12113" y="739775"/>
            <a:ext cx="41513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zh-CN" sz="3200" b="1" dirty="0">
                <a:solidFill>
                  <a:srgbClr val="FA32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867400"/>
            <a:ext cx="7354888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88950"/>
            <a:ext cx="685800" cy="55308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533400" cy="3324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286000"/>
            <a:ext cx="533400" cy="358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62488" y="3200400"/>
            <a:ext cx="533400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86488" y="1295400"/>
            <a:ext cx="533400" cy="45434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58925" y="2133600"/>
            <a:ext cx="762000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06725" y="1828800"/>
            <a:ext cx="762000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33900" y="2873375"/>
            <a:ext cx="762000" cy="388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72188" y="990600"/>
            <a:ext cx="762000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g.loigiaihay.com/picture/2019/0510/a-bieu-do-trang-30-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0406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5763" y="574675"/>
            <a:ext cx="410368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con,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2200 con,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1600 con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2750 con.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Chart 31"/>
          <p:cNvGraphicFramePr>
            <a:graphicFrameLocks/>
          </p:cNvGraphicFramePr>
          <p:nvPr/>
        </p:nvGraphicFramePr>
        <p:xfrm>
          <a:off x="2006600" y="1217613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217613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44"/>
          <p:cNvSpPr txBox="1">
            <a:spLocks noChangeArrowheads="1"/>
          </p:cNvSpPr>
          <p:nvPr/>
        </p:nvSpPr>
        <p:spPr bwMode="auto">
          <a:xfrm>
            <a:off x="0" y="-73025"/>
            <a:ext cx="1196340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828800" y="966788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(Cây)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9532938" y="6305550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(Lớp)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Chart 31"/>
          <p:cNvGraphicFramePr>
            <a:graphicFrameLocks/>
          </p:cNvGraphicFramePr>
          <p:nvPr/>
        </p:nvGraphicFramePr>
        <p:xfrm>
          <a:off x="2006600" y="9906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3" name="Text Box 44"/>
          <p:cNvSpPr txBox="1">
            <a:spLocks noChangeArrowheads="1"/>
          </p:cNvSpPr>
          <p:nvPr/>
        </p:nvSpPr>
        <p:spPr bwMode="auto">
          <a:xfrm>
            <a:off x="1487488" y="109538"/>
            <a:ext cx="10058400" cy="492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2006BA"/>
                </a:solidFill>
                <a:cs typeface="等线"/>
              </a:rPr>
              <a:t>a) Những lớp đã tham gia trồng cây là : 4A, 4B, 5A, 5B, 5C.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2700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981200" y="7620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(Cây)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9518650" y="6008688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(Lớp)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2057400" y="7778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cs typeface="等线"/>
              </a:rPr>
              <a:t>a) Những lớp nào đã tham gia trồng cây?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6008688"/>
            <a:ext cx="7699375" cy="5699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9" grpId="0"/>
      <p:bldP spid="9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Chart 31"/>
          <p:cNvGraphicFramePr>
            <a:graphicFrameLocks/>
          </p:cNvGraphicFramePr>
          <p:nvPr/>
        </p:nvGraphicFramePr>
        <p:xfrm>
          <a:off x="2006600" y="1828800"/>
          <a:ext cx="79502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828800"/>
                        <a:ext cx="79502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7" name="Text Box 44"/>
          <p:cNvSpPr txBox="1">
            <a:spLocks noChangeArrowheads="1"/>
          </p:cNvSpPr>
          <p:nvPr/>
        </p:nvSpPr>
        <p:spPr bwMode="auto">
          <a:xfrm>
            <a:off x="1676400" y="101600"/>
            <a:ext cx="89154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5B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905000" y="1611313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cs typeface="等线"/>
              </a:rPr>
              <a:t>(Cây) </a:t>
            </a:r>
            <a:endParaRPr lang="en-US" altLang="zh-CN">
              <a:solidFill>
                <a:srgbClr val="FF0000"/>
              </a:solidFill>
              <a:cs typeface="等线"/>
            </a:endParaRP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9448800" y="6413500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cs typeface="等线"/>
              </a:rPr>
              <a:t>(Lớp) </a:t>
            </a:r>
            <a:endParaRPr lang="en-US" altLang="zh-CN">
              <a:solidFill>
                <a:srgbClr val="0000CC"/>
              </a:solidFill>
              <a:cs typeface="等线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95600" y="28194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23622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86800" y="38100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572531" y="101590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5B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2" grpId="0" animBg="1"/>
      <p:bldP spid="8" grpId="0" animBg="1"/>
      <p:bldP spid="9" grpId="0" animBg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8&quot;&gt;&lt;property id=&quot;20148&quot; value=&quot;5&quot;/&gt;&lt;property id=&quot;20300&quot; value=&quot;Slide 13&quot;/&gt;&lt;property id=&quot;20307&quot; value=&quot;282&quot;/&gt;&lt;/object&gt;&lt;object type=&quot;3&quot; unique_id=&quot;10091&quot;&gt;&lt;property id=&quot;20148&quot; value=&quot;5&quot;/&gt;&lt;property id=&quot;20300&quot; value=&quot;Slide 1&quot;/&gt;&lt;property id=&quot;20307&quot; value=&quot;284&quot;/&gt;&lt;/object&gt;&lt;object type=&quot;3&quot; unique_id=&quot;10191&quot;&gt;&lt;property id=&quot;20148&quot; value=&quot;5&quot;/&gt;&lt;property id=&quot;20300&quot; value=&quot;Slide 2&quot;/&gt;&lt;property id=&quot;20307&quot; value=&quot;286&quot;/&gt;&lt;/object&gt;&lt;object type=&quot;3&quot; unique_id=&quot;10283&quot;&gt;&lt;property id=&quot;20148&quot; value=&quot;5&quot;/&gt;&lt;property id=&quot;20300&quot; value=&quot;Slide 3&quot;/&gt;&lt;property id=&quot;20307&quot; value=&quot;287&quot;/&gt;&lt;/object&gt;&lt;object type=&quot;3&quot; unique_id=&quot;10547&quot;&gt;&lt;property id=&quot;20148&quot; value=&quot;5&quot;/&gt;&lt;property id=&quot;20300&quot; value=&quot;Slide 4&quot;/&gt;&lt;property id=&quot;20307&quot; value=&quot;289&quot;/&gt;&lt;/object&gt;&lt;object type=&quot;3&quot; unique_id=&quot;10548&quot;&gt;&lt;property id=&quot;20148&quot; value=&quot;5&quot;/&gt;&lt;property id=&quot;20300&quot; value=&quot;Slide 5&quot;/&gt;&lt;property id=&quot;20307&quot; value=&quot;288&quot;/&gt;&lt;/object&gt;&lt;object type=&quot;3&quot; unique_id=&quot;10615&quot;&gt;&lt;property id=&quot;20148&quot; value=&quot;5&quot;/&gt;&lt;property id=&quot;20300&quot; value=&quot;Slide 6&quot;/&gt;&lt;property id=&quot;20307&quot; value=&quot;290&quot;/&gt;&lt;/object&gt;&lt;object type=&quot;3&quot; unique_id=&quot;10727&quot;&gt;&lt;property id=&quot;20148&quot; value=&quot;5&quot;/&gt;&lt;property id=&quot;20300&quot; value=&quot;Slide 7&quot;/&gt;&lt;property id=&quot;20307&quot; value=&quot;293&quot;/&gt;&lt;/object&gt;&lt;object type=&quot;3&quot; unique_id=&quot;10728&quot;&gt;&lt;property id=&quot;20148&quot; value=&quot;5&quot;/&gt;&lt;property id=&quot;20300&quot; value=&quot;Slide 8&quot;/&gt;&lt;property id=&quot;20307&quot; value=&quot;294&quot;/&gt;&lt;/object&gt;&lt;object type=&quot;3&quot; unique_id=&quot;10729&quot;&gt;&lt;property id=&quot;20148&quot; value=&quot;5&quot;/&gt;&lt;property id=&quot;20300&quot; value=&quot;Slide 9&quot;/&gt;&lt;property id=&quot;20307&quot; value=&quot;295&quot;/&gt;&lt;/object&gt;&lt;object type=&quot;3&quot; unique_id=&quot;10730&quot;&gt;&lt;property id=&quot;20148&quot; value=&quot;5&quot;/&gt;&lt;property id=&quot;20300&quot; value=&quot;Slide 10&quot;/&gt;&lt;property id=&quot;20307&quot; value=&quot;296&quot;/&gt;&lt;/object&gt;&lt;object type=&quot;3&quot; unique_id=&quot;10731&quot;&gt;&lt;property id=&quot;20148&quot; value=&quot;5&quot;/&gt;&lt;property id=&quot;20300&quot; value=&quot;Slide 11&quot;/&gt;&lt;property id=&quot;20307&quot; value=&quot;297&quot;/&gt;&lt;/object&gt;&lt;object type=&quot;3&quot; unique_id=&quot;10732&quot;&gt;&lt;property id=&quot;20148&quot; value=&quot;5&quot;/&gt;&lt;property id=&quot;20300&quot; value=&quot;Slide 12&quot;/&gt;&lt;property id=&quot;20307&quot; value=&quot;298&quot;/&gt;&lt;/object&gt;&lt;object type=&quot;3&quot; unique_id=&quot;11108&quot;&gt;&lt;property id=&quot;20148&quot; value=&quot;5&quot;/&gt;&lt;property id=&quot;20300&quot; value=&quot;Slide 14&quot;/&gt;&lt;property id=&quot;20307&quot; value=&quot;299&quot;/&gt;&lt;/object&gt;&lt;object type=&quot;3&quot; unique_id=&quot;11160&quot;&gt;&lt;property id=&quot;20148&quot; value=&quot;5&quot;/&gt;&lt;property id=&quot;20300&quot; value=&quot;Slide 15&quot;/&gt;&lt;property id=&quot;20307&quot; value=&quot;300&quot;/&gt;&lt;/object&gt;&lt;object type=&quot;3&quot; unique_id=&quot;11539&quot;&gt;&lt;property id=&quot;20148&quot; value=&quot;5&quot;/&gt;&lt;property id=&quot;20300&quot; value=&quot;Slide 16&quot;/&gt;&lt;property id=&quot;20307&quot; value=&quot;301&quot;/&gt;&lt;/object&gt;&lt;object type=&quot;3&quot; unique_id=&quot;11540&quot;&gt;&lt;property id=&quot;20148&quot; value=&quot;5&quot;/&gt;&lt;property id=&quot;20300&quot; value=&quot;Slide 17&quot;/&gt;&lt;property id=&quot;20307&quot; value=&quot;302&quot;/&gt;&lt;/object&gt;&lt;object type=&quot;3&quot; unique_id=&quot;11542&quot;&gt;&lt;property id=&quot;20148&quot; value=&quot;5&quot;/&gt;&lt;property id=&quot;20300&quot; value=&quot;Slide 18&quot;/&gt;&lt;property id=&quot;20307&quot; value=&quot;304&quot;/&gt;&lt;/object&gt;&lt;object type=&quot;3&quot; unique_id=&quot;11543&quot;&gt;&lt;property id=&quot;20148&quot; value=&quot;5&quot;/&gt;&lt;property id=&quot;20300&quot; value=&quot;Slide 19&quot;/&gt;&lt;property id=&quot;20307&quot; value=&quot;305&quot;/&gt;&lt;/object&gt;&lt;object type=&quot;3&quot; unique_id=&quot;11544&quot;&gt;&lt;property id=&quot;20148&quot; value=&quot;5&quot;/&gt;&lt;property id=&quot;20300&quot; value=&quot;Slide 20&quot;/&gt;&lt;property id=&quot;20307&quot; value=&quot;306&quot;/&gt;&lt;/object&gt;&lt;object type=&quot;3&quot; unique_id=&quot;11545&quot;&gt;&lt;property id=&quot;20148&quot; value=&quot;5&quot;/&gt;&lt;property id=&quot;20300&quot; value=&quot;Slide 22&quot;/&gt;&lt;property id=&quot;20307&quot; value=&quot;307&quot;/&gt;&lt;/object&gt;&lt;object type=&quot;3&quot; unique_id=&quot;12311&quot;&gt;&lt;property id=&quot;20148&quot; value=&quot;5&quot;/&gt;&lt;property id=&quot;20300&quot; value=&quot;Slide 21&quot;/&gt;&lt;property id=&quot;20307&quot; value=&quot;30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lo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Flo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841E39-F77A-4498-9C6D-B7966BC8DCA2}">
  <ds:schemaRefs>
    <ds:schemaRef ds:uri="http://schemas.microsoft.com/office/infopath/2007/PartnerControls"/>
    <ds:schemaRef ds:uri="56568334-b38c-437c-9116-9209b71f02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C3D903-8595-4410-8F11-C314DD8A8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2D1D79-B882-4EAD-8CAB-6F9553B09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CamtasiaStudio</Template>
  <TotalTime>161</TotalTime>
  <Words>790</Words>
  <Application>Microsoft Office PowerPoint</Application>
  <PresentationFormat>Custom</PresentationFormat>
  <Paragraphs>162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1_Default Design</vt:lpstr>
      <vt:lpstr>Office Theme</vt:lpstr>
      <vt:lpstr>1_Office Theme</vt:lpstr>
      <vt:lpstr>3_Office Theme</vt:lpstr>
      <vt:lpstr>4_Default Design</vt:lpstr>
      <vt:lpstr>Flow</vt:lpstr>
      <vt:lpstr>1_Flow</vt:lpstr>
      <vt:lpstr>2_Office Theme</vt:lpstr>
      <vt:lpstr>5_Default Design</vt:lpstr>
      <vt:lpstr>Microsoft Excel Chart</vt:lpstr>
      <vt:lpstr>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TechSmith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WIN</cp:lastModifiedBy>
  <cp:revision>294</cp:revision>
  <dcterms:created xsi:type="dcterms:W3CDTF">2009-12-08T17:51:58Z</dcterms:created>
  <dcterms:modified xsi:type="dcterms:W3CDTF">2021-10-21T14:38:33Z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1033-11.2.0.9075</vt:lpwstr>
  </property>
</Properties>
</file>